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4A12-EE97-27E2-C805-52DEBAC1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DED3B-BBAD-32AE-4372-72DB390A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1939-968D-49E6-9A5A-3A172164C70A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031AC-FC46-AF05-A43D-75445C7A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80F2E-30D8-5623-9585-48B1869F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5030-DE49-4D46-8169-FD0C8AF0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02338-1E33-4E24-7EEE-4B41BCCE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298AC-994E-2FDB-FD47-5C1E246A8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0DBEA-71F9-0018-1010-04DF2AAE6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1939-968D-49E6-9A5A-3A172164C70A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AD918-68DB-E4D5-D2AD-F00DD1EA1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2C3AF-6BF0-3B0A-52AB-EBB915CF7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5030-DE49-4D46-8169-FD0C8AF0F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3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A8FDCB-5A6E-4CF1-F078-CF4CE6BE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PITCH DECK</a:t>
            </a:r>
            <a:br>
              <a:rPr lang="en-US" sz="3600"/>
            </a:br>
            <a:r>
              <a:rPr lang="en-US" sz="3600"/>
              <a:t>PIT-MASTER COMPETITION FUNDRAISER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814CB-F8F4-3AA9-04C4-80EBA43277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4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9DB440-F37C-1AC2-C99E-581E27C4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Sponsorship Opportunities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CFC33-B802-A0BE-CBE5-2AB7F23AF7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D895B1-81A4-E71A-8DCA-3807D5FF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&amp; Funding Needs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7424F-F62B-0E2B-0900-EE0FFE755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651602-9E20-153A-F3B4-8EE1B5D4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&amp; Media Exposure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319A1-BF72-89F9-2DBA-FAA088339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9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19A18B-38F0-68A5-D278-A91FC416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BECOME A SPONSOR TODAY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1F8DC-4E31-FECA-23F6-763BFBAC5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2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7BEA04-70B9-F772-B56C-601B3C00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to 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919E6-F8C5-B3BE-2A55-A02B4779FE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3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18577C-B447-B2CE-3292-CD9859C4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Bronzemen Foundation Corps</a:t>
            </a:r>
          </a:p>
          <a:p>
            <a:r>
              <a:rPr lang="en-US"/>
              <a:t>Pitmaster BBQ Competition &amp; Country Dance Festival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8263F-5519-FA68-1D4C-6B9FCC1F8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5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ADFE0-9148-BB92-092E-A2213997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 &amp; Purpose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F9C6E-63B3-697F-8612-EF0F3414C3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4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14EB51-835A-CB44-095D-1D826010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81033-5D84-E0D8-7965-FD88C0D57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2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D858F0-A84E-A53F-20BE-2095831D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 PIT MASTER COMPETITION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C39BA-2A70-76A5-1ED9-D73F8A326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DCA6A8-DE60-33C2-7CDE-14FBDE32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Unique Selling Points (USP)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375D9-05F5-19AB-2FF4-7EFB98F8B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8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AF20BE-3AE9-E5E9-4C1D-CB2E8022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Competition Details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67C61-D313-8E8E-7D9D-A0C33FD3B7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7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966A0E-1567-1668-8F4E-DCA94E94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Audience &amp; 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78429B-7BB0-B5B1-B8B8-C4A4B6F39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2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BDCC2-5770-3035-2C61-1E8CD0BD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FUN &amp; ENTERTAINMENT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AB5E2-89C7-2EC8-23CD-75E0F276C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94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PITCH DECK PIT-MASTER COMPETITION FUNDRAISER</vt:lpstr>
      <vt:lpstr>Bronzemen Foundation Corps Pitmaster BBQ Competition &amp; Country Dance Festival</vt:lpstr>
      <vt:lpstr>Mission &amp; Purpose</vt:lpstr>
      <vt:lpstr>Event Overview</vt:lpstr>
      <vt:lpstr>2025 PIT MASTER COMPETITION</vt:lpstr>
      <vt:lpstr>Unique Selling Points (USP)</vt:lpstr>
      <vt:lpstr>Competition Details</vt:lpstr>
      <vt:lpstr>Audience &amp; Demographics</vt:lpstr>
      <vt:lpstr>FAMILY FUN &amp; ENTERTAINMENT</vt:lpstr>
      <vt:lpstr>Sponsorship Opportunities</vt:lpstr>
      <vt:lpstr>Budget &amp; Funding Needs</vt:lpstr>
      <vt:lpstr>Community &amp; Media Exposure</vt:lpstr>
      <vt:lpstr>BECOME A SPONSOR TODAY</vt:lpstr>
      <vt:lpstr>Call to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2025-08-19T17:28:12Z</dcterms:created>
  <dcterms:modified xsi:type="dcterms:W3CDTF">2025-08-19T17:28:12Z</dcterms:modified>
</cp:coreProperties>
</file>